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5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6FDB-2899-53F8-0B50-C9FEECC08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ADBC6-A696-B882-3CAA-2C0691672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EE756-227B-6E2A-51E0-50E5964A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6597-516C-70C9-C4F0-3EC6C0A1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34B86-2B64-E4E6-0A87-D783FBB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464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3295-194B-FE03-AB26-64333B1EB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CC7DE-F4DB-A6CC-668F-DD17AB7BE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F16F2-8F3E-D7DF-7DE6-A2E35774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17CAE-E984-FB8B-663C-53E369BF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B0DE0-78CA-D3FE-9B3E-9CF01C6B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556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551D2-7880-0636-80DE-BD2822D97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D199D-6A53-998E-26E0-E924630F3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1C24E-14DA-6F49-9EF5-D7C059A1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72BB-B18B-EBBB-DEA4-0A44F8AA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A4E7F-1F1E-224D-2BC8-F166FCBD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815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1E0A-23F6-9858-D58B-9692FC6A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C8B2-1433-3306-02B5-49ADF7D91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DE78E-39EA-8843-A280-802D3D37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A2555-615A-B74E-75C0-A765289F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7BBA2-D802-50CB-B0BE-CE47EB97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815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88FC-A935-9927-470B-A98BBEEF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A7A4-6E23-B9B2-CF8A-CBFA1D49F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4322F-3078-92E3-E33D-0A06BD6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A8B0C-B17E-3B0A-F7ED-8FC07CB3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FB424-C8A4-84AD-9D80-8C6A0BAF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94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4497-B256-0945-F69A-88AC5C09E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C888F-8315-60B3-7FB4-731A75083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8B213-2A8F-EA99-FE66-C8C9F14E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3B793-3BB3-8E38-55F9-FEDDC878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B027E-8B14-6CB1-1B25-DEF4A080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91815-D937-B7F3-A103-F38C10FC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068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EC97-33FF-4D88-3B1F-70FDC010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D63C6-C496-D5F6-B3FD-3C208C50A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AA194-47DF-7A1C-F24E-52AD5184F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1958C6-4C5D-4A4C-25C6-75341B589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D1CC4-7423-3338-D6C6-2EBFB59D3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87135-C87A-F8CA-90D1-01F0F838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DC001-3BED-10CC-6540-16403D49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9E24E-D705-1B2B-CE55-13308DDB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067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CCA6-398D-66C1-2AA2-1AAF5A6C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34261-9F3D-588C-8FB9-C8001D34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7E0E7-DA3C-9F4C-9B5C-8281B96D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4186C-FCDD-D161-5BF4-9FB945AE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866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9663D-0E9F-D312-6470-6A76660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23CA-40F5-C362-D924-CBE83EC2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E92F-78CD-2513-CED5-9E84A1FF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9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7DE2-585B-18DA-8AFD-C0745535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D6C2E-2813-7238-47F7-5884AE8F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D3808-5BEB-4D87-E6CE-4721A63D4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B032B-2DDF-6675-AD4E-C687A9BC9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A673-633E-2AC8-B7A1-4D60E441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6CE72-6646-14E7-1D35-2CAAA5CA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781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7E6A-61A7-D3BB-967E-63D2C000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EEF0B-242F-0CA6-2BEB-AD32DD2CC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CE820-92F4-FF40-1893-342E36084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5A7EC-3CC6-18E0-2E40-A5803C93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9F804-211F-EEF8-00DF-8D849A2C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4850A-0D39-AB28-34C4-7F82F506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491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8FE273-E275-1182-52C1-E3F717B8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4C936-4696-6E0D-AF84-DB7A959A2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0936F-3485-17D0-A64F-06844F6FC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3891FB-B561-4E4A-9087-5185026ABFC0}" type="datetimeFigureOut">
              <a:rPr lang="en-NZ" smtClean="0"/>
              <a:t>31/07/2025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5E9AA-9B7F-A75B-3B06-CCCBD97C7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46779-8A82-9CCD-5D2B-B8636FA99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009DCB-6290-48C6-BB8D-4A133CF7333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8842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1">
            <a:extLst>
              <a:ext uri="{FF2B5EF4-FFF2-40B4-BE49-F238E27FC236}">
                <a16:creationId xmlns:a16="http://schemas.microsoft.com/office/drawing/2014/main" id="{6DAF3CD5-94B8-7C1E-9576-EC3794CBD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8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0">
            <a:extLst>
              <a:ext uri="{FF2B5EF4-FFF2-40B4-BE49-F238E27FC236}">
                <a16:creationId xmlns:a16="http://schemas.microsoft.com/office/drawing/2014/main" id="{FAB8C7F2-B70B-C2B9-65D1-CBF19BE28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3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1">
            <a:extLst>
              <a:ext uri="{FF2B5EF4-FFF2-40B4-BE49-F238E27FC236}">
                <a16:creationId xmlns:a16="http://schemas.microsoft.com/office/drawing/2014/main" id="{42F44609-CB17-D4F8-4460-27BB507FE4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2">
            <a:extLst>
              <a:ext uri="{FF2B5EF4-FFF2-40B4-BE49-F238E27FC236}">
                <a16:creationId xmlns:a16="http://schemas.microsoft.com/office/drawing/2014/main" id="{CFA0D498-7677-F90A-EA99-4227231C08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8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3">
            <a:extLst>
              <a:ext uri="{FF2B5EF4-FFF2-40B4-BE49-F238E27FC236}">
                <a16:creationId xmlns:a16="http://schemas.microsoft.com/office/drawing/2014/main" id="{86D7DDD1-27E8-91E5-A717-9960637CE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3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4">
            <a:extLst>
              <a:ext uri="{FF2B5EF4-FFF2-40B4-BE49-F238E27FC236}">
                <a16:creationId xmlns:a16="http://schemas.microsoft.com/office/drawing/2014/main" id="{25A38AC5-32CC-7A23-B14A-0602DAA5F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4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5">
            <a:extLst>
              <a:ext uri="{FF2B5EF4-FFF2-40B4-BE49-F238E27FC236}">
                <a16:creationId xmlns:a16="http://schemas.microsoft.com/office/drawing/2014/main" id="{4ADB5381-BF66-91DB-62CE-371DD17886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6">
            <a:extLst>
              <a:ext uri="{FF2B5EF4-FFF2-40B4-BE49-F238E27FC236}">
                <a16:creationId xmlns:a16="http://schemas.microsoft.com/office/drawing/2014/main" id="{6EEE6A0A-06CA-CBF7-1224-85C5215982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72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7">
            <a:extLst>
              <a:ext uri="{FF2B5EF4-FFF2-40B4-BE49-F238E27FC236}">
                <a16:creationId xmlns:a16="http://schemas.microsoft.com/office/drawing/2014/main" id="{870B5A30-5857-64B8-9E3D-460E5EA72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0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8">
            <a:extLst>
              <a:ext uri="{FF2B5EF4-FFF2-40B4-BE49-F238E27FC236}">
                <a16:creationId xmlns:a16="http://schemas.microsoft.com/office/drawing/2014/main" id="{8DC04B56-8940-96BF-5769-B7AC6E2398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2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19">
            <a:extLst>
              <a:ext uri="{FF2B5EF4-FFF2-40B4-BE49-F238E27FC236}">
                <a16:creationId xmlns:a16="http://schemas.microsoft.com/office/drawing/2014/main" id="{60480CE5-103E-FC83-2A05-46C06EC76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2">
            <a:extLst>
              <a:ext uri="{FF2B5EF4-FFF2-40B4-BE49-F238E27FC236}">
                <a16:creationId xmlns:a16="http://schemas.microsoft.com/office/drawing/2014/main" id="{81F242CB-4A0A-E9A9-CB83-14DD401FE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0">
            <a:extLst>
              <a:ext uri="{FF2B5EF4-FFF2-40B4-BE49-F238E27FC236}">
                <a16:creationId xmlns:a16="http://schemas.microsoft.com/office/drawing/2014/main" id="{8E9AFA34-FEE9-A5A4-A985-4881E2EB5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3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1">
            <a:extLst>
              <a:ext uri="{FF2B5EF4-FFF2-40B4-BE49-F238E27FC236}">
                <a16:creationId xmlns:a16="http://schemas.microsoft.com/office/drawing/2014/main" id="{424C980C-5F39-51C0-3F4C-E8FFFBEA1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2">
            <a:extLst>
              <a:ext uri="{FF2B5EF4-FFF2-40B4-BE49-F238E27FC236}">
                <a16:creationId xmlns:a16="http://schemas.microsoft.com/office/drawing/2014/main" id="{56A2773F-3803-062D-608E-20647919A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10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3">
            <a:extLst>
              <a:ext uri="{FF2B5EF4-FFF2-40B4-BE49-F238E27FC236}">
                <a16:creationId xmlns:a16="http://schemas.microsoft.com/office/drawing/2014/main" id="{22AF916B-C4EB-D78D-F7A0-D313A4385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2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4">
            <a:extLst>
              <a:ext uri="{FF2B5EF4-FFF2-40B4-BE49-F238E27FC236}">
                <a16:creationId xmlns:a16="http://schemas.microsoft.com/office/drawing/2014/main" id="{43B519A7-A714-B174-1174-8B02DDCF54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5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5">
            <a:extLst>
              <a:ext uri="{FF2B5EF4-FFF2-40B4-BE49-F238E27FC236}">
                <a16:creationId xmlns:a16="http://schemas.microsoft.com/office/drawing/2014/main" id="{7709F7EE-8D10-A24D-D00D-3DA05DA14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7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6">
            <a:extLst>
              <a:ext uri="{FF2B5EF4-FFF2-40B4-BE49-F238E27FC236}">
                <a16:creationId xmlns:a16="http://schemas.microsoft.com/office/drawing/2014/main" id="{5EAC23BD-BE3C-37D8-FA01-5888FF03C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46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7">
            <a:extLst>
              <a:ext uri="{FF2B5EF4-FFF2-40B4-BE49-F238E27FC236}">
                <a16:creationId xmlns:a16="http://schemas.microsoft.com/office/drawing/2014/main" id="{9F1F2B2B-BA72-AC19-2AFA-4C9F718A8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9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8">
            <a:extLst>
              <a:ext uri="{FF2B5EF4-FFF2-40B4-BE49-F238E27FC236}">
                <a16:creationId xmlns:a16="http://schemas.microsoft.com/office/drawing/2014/main" id="{797B54FE-D679-58C8-212E-EA1E95272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2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29">
            <a:extLst>
              <a:ext uri="{FF2B5EF4-FFF2-40B4-BE49-F238E27FC236}">
                <a16:creationId xmlns:a16="http://schemas.microsoft.com/office/drawing/2014/main" id="{60FAD748-FA7A-92E5-CCB8-2DE5573025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3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3">
            <a:extLst>
              <a:ext uri="{FF2B5EF4-FFF2-40B4-BE49-F238E27FC236}">
                <a16:creationId xmlns:a16="http://schemas.microsoft.com/office/drawing/2014/main" id="{9D1BC7AB-337D-9D6E-AC28-35F86BA9B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79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0">
            <a:extLst>
              <a:ext uri="{FF2B5EF4-FFF2-40B4-BE49-F238E27FC236}">
                <a16:creationId xmlns:a16="http://schemas.microsoft.com/office/drawing/2014/main" id="{848C5B75-3461-9D52-1133-172A2B31AA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28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1">
            <a:extLst>
              <a:ext uri="{FF2B5EF4-FFF2-40B4-BE49-F238E27FC236}">
                <a16:creationId xmlns:a16="http://schemas.microsoft.com/office/drawing/2014/main" id="{93F819C0-2B38-7CAF-3400-3E5B2A0BE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36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2">
            <a:extLst>
              <a:ext uri="{FF2B5EF4-FFF2-40B4-BE49-F238E27FC236}">
                <a16:creationId xmlns:a16="http://schemas.microsoft.com/office/drawing/2014/main" id="{265B622E-1325-125D-F3C7-C9175D1DF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37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3">
            <a:extLst>
              <a:ext uri="{FF2B5EF4-FFF2-40B4-BE49-F238E27FC236}">
                <a16:creationId xmlns:a16="http://schemas.microsoft.com/office/drawing/2014/main" id="{066E8465-8427-78EE-226D-D30DAE8AA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5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4">
            <a:extLst>
              <a:ext uri="{FF2B5EF4-FFF2-40B4-BE49-F238E27FC236}">
                <a16:creationId xmlns:a16="http://schemas.microsoft.com/office/drawing/2014/main" id="{B4B35A3D-54BA-2CCE-BEC4-61B5DB9305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0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5">
            <a:extLst>
              <a:ext uri="{FF2B5EF4-FFF2-40B4-BE49-F238E27FC236}">
                <a16:creationId xmlns:a16="http://schemas.microsoft.com/office/drawing/2014/main" id="{AA2D098E-60F6-0F45-B3A4-7542CEB4F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5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6">
            <a:extLst>
              <a:ext uri="{FF2B5EF4-FFF2-40B4-BE49-F238E27FC236}">
                <a16:creationId xmlns:a16="http://schemas.microsoft.com/office/drawing/2014/main" id="{F35C35ED-F27A-F4AF-56F4-7315121431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5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7">
            <a:extLst>
              <a:ext uri="{FF2B5EF4-FFF2-40B4-BE49-F238E27FC236}">
                <a16:creationId xmlns:a16="http://schemas.microsoft.com/office/drawing/2014/main" id="{5DE0503E-3CC5-22C8-4AA0-0714117E3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2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8">
            <a:extLst>
              <a:ext uri="{FF2B5EF4-FFF2-40B4-BE49-F238E27FC236}">
                <a16:creationId xmlns:a16="http://schemas.microsoft.com/office/drawing/2014/main" id="{6012CFB1-7F9F-88BA-ED3D-9057C576B5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39">
            <a:extLst>
              <a:ext uri="{FF2B5EF4-FFF2-40B4-BE49-F238E27FC236}">
                <a16:creationId xmlns:a16="http://schemas.microsoft.com/office/drawing/2014/main" id="{E258EE13-AE97-5CC6-BBB2-21C58BCEE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4">
            <a:extLst>
              <a:ext uri="{FF2B5EF4-FFF2-40B4-BE49-F238E27FC236}">
                <a16:creationId xmlns:a16="http://schemas.microsoft.com/office/drawing/2014/main" id="{048C8219-3D1F-996A-6B5C-703C42A88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1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40">
            <a:extLst>
              <a:ext uri="{FF2B5EF4-FFF2-40B4-BE49-F238E27FC236}">
                <a16:creationId xmlns:a16="http://schemas.microsoft.com/office/drawing/2014/main" id="{EE4E7BAF-924B-B7AA-BAE3-8482D5938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9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41">
            <a:extLst>
              <a:ext uri="{FF2B5EF4-FFF2-40B4-BE49-F238E27FC236}">
                <a16:creationId xmlns:a16="http://schemas.microsoft.com/office/drawing/2014/main" id="{C5214670-90B5-052E-B27C-EE1BD8D4AB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96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42">
            <a:extLst>
              <a:ext uri="{FF2B5EF4-FFF2-40B4-BE49-F238E27FC236}">
                <a16:creationId xmlns:a16="http://schemas.microsoft.com/office/drawing/2014/main" id="{497B3CE7-C3AF-1417-C5CD-64FEE90788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5">
            <a:extLst>
              <a:ext uri="{FF2B5EF4-FFF2-40B4-BE49-F238E27FC236}">
                <a16:creationId xmlns:a16="http://schemas.microsoft.com/office/drawing/2014/main" id="{5F2E1560-75A3-E3C6-13F8-D4B93BE5E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6">
            <a:extLst>
              <a:ext uri="{FF2B5EF4-FFF2-40B4-BE49-F238E27FC236}">
                <a16:creationId xmlns:a16="http://schemas.microsoft.com/office/drawing/2014/main" id="{2938BE55-A08C-AA92-B939-A0A643DB94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7">
            <a:extLst>
              <a:ext uri="{FF2B5EF4-FFF2-40B4-BE49-F238E27FC236}">
                <a16:creationId xmlns:a16="http://schemas.microsoft.com/office/drawing/2014/main" id="{38A8064B-2FCF-19CB-0DB3-E2BE588129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8">
            <a:extLst>
              <a:ext uri="{FF2B5EF4-FFF2-40B4-BE49-F238E27FC236}">
                <a16:creationId xmlns:a16="http://schemas.microsoft.com/office/drawing/2014/main" id="{FD6A1DF1-32AB-700D-5182-950FC0DED2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4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ommending CRT Early After SCI Supported Standing Devices PDF_Page_09">
            <a:extLst>
              <a:ext uri="{FF2B5EF4-FFF2-40B4-BE49-F238E27FC236}">
                <a16:creationId xmlns:a16="http://schemas.microsoft.com/office/drawing/2014/main" id="{9F13DFF8-F63B-266A-51B6-8C83F1743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E0BBEC9AF7474FBF716ADBB710F4E2" ma:contentTypeVersion="21" ma:contentTypeDescription="Create a new document." ma:contentTypeScope="" ma:versionID="2226179750f655c272fbd27a42846ef1">
  <xsd:schema xmlns:xsd="http://www.w3.org/2001/XMLSchema" xmlns:xs="http://www.w3.org/2001/XMLSchema" xmlns:p="http://schemas.microsoft.com/office/2006/metadata/properties" xmlns:ns2="b75c9e7f-2a14-4008-9d5d-73f77bb51b50" xmlns:ns3="dc6a8372-2f16-4910-b7b7-3d25541c2bcd" xmlns:ns4="f3d82653-2e3a-4a7f-b542-64c14019e771" targetNamespace="http://schemas.microsoft.com/office/2006/metadata/properties" ma:root="true" ma:fieldsID="20e9db0f623bddf770364eb6b209d480" ns2:_="" ns3:_="" ns4:_="">
    <xsd:import namespace="b75c9e7f-2a14-4008-9d5d-73f77bb51b50"/>
    <xsd:import namespace="dc6a8372-2f16-4910-b7b7-3d25541c2bcd"/>
    <xsd:import namespace="f3d82653-2e3a-4a7f-b542-64c14019e7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c9e7f-2a14-4008-9d5d-73f77bb51b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a311fbb-a0fe-46a7-b299-1aeb1b3ee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a8372-2f16-4910-b7b7-3d25541c2b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82653-2e3a-4a7f-b542-64c14019e77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7dbad0d-d126-4159-b418-ed90bce1382a}" ma:internalName="TaxCatchAll" ma:showField="CatchAllData" ma:web="f3d82653-2e3a-4a7f-b542-64c14019e7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d82653-2e3a-4a7f-b542-64c14019e771" xsi:nil="true"/>
    <lcf76f155ced4ddcb4097134ff3c332f xmlns="b75c9e7f-2a14-4008-9d5d-73f77bb51b5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5154FC-2258-4F53-B309-260ED62BBD7C}"/>
</file>

<file path=customXml/itemProps2.xml><?xml version="1.0" encoding="utf-8"?>
<ds:datastoreItem xmlns:ds="http://schemas.openxmlformats.org/officeDocument/2006/customXml" ds:itemID="{96353A42-9979-433F-8448-20BB2D2DD4D6}"/>
</file>

<file path=customXml/itemProps3.xml><?xml version="1.0" encoding="utf-8"?>
<ds:datastoreItem xmlns:ds="http://schemas.openxmlformats.org/officeDocument/2006/customXml" ds:itemID="{F5C45638-6EB8-4BDA-8270-219CA4A7A853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Hardie</dc:creator>
  <cp:lastModifiedBy>Laura Hardie</cp:lastModifiedBy>
  <cp:revision>1</cp:revision>
  <dcterms:created xsi:type="dcterms:W3CDTF">2025-07-31T04:44:26Z</dcterms:created>
  <dcterms:modified xsi:type="dcterms:W3CDTF">2025-07-31T04:47:14Z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0x0101001DE0BBEC9AF7474FBF716ADBB710F4E2</vt:lpwstr>
  </property>
</Properties>
</file>